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2BDA5-2787-48B7-B11F-778033972F41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05032-77D8-4B8B-83E7-87E7D2619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18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안녕하세요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조의 자율프로젝트 기획 발표를 맡은 </a:t>
            </a:r>
            <a:r>
              <a:rPr lang="ko-KR" altLang="en-US" baseline="0" dirty="0" err="1" smtClean="0"/>
              <a:t>이대헌입니다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나의 이야기를 담다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타임레터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발표를 시작하겠습니다</a:t>
            </a:r>
            <a:endParaRPr lang="en-US" altLang="ko-KR" baseline="0" dirty="0" smtClean="0"/>
          </a:p>
          <a:p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394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본인의 이야기를 기록하고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소중한 사람에게 메시지를 전달하며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모두의 추억을 기록하는 서비스를 구축하겠습니다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043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서비스의 </a:t>
            </a:r>
            <a:r>
              <a:rPr lang="ko-KR" altLang="en-US" dirty="0" err="1" smtClean="0"/>
              <a:t>메인기능에</a:t>
            </a:r>
            <a:r>
              <a:rPr lang="ko-KR" altLang="en-US" dirty="0" smtClean="0"/>
              <a:t> 대해 설명해드리겠습니다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타임 캡슐에 물건을 담아 땅속 깊이 </a:t>
            </a:r>
            <a:r>
              <a:rPr lang="ko-KR" altLang="en-US" dirty="0" err="1" smtClean="0"/>
              <a:t>심어두듯이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저희는</a:t>
            </a:r>
            <a:r>
              <a:rPr lang="ko-KR" altLang="en-US" baseline="0" dirty="0" smtClean="0"/>
              <a:t> 사진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텍스트 파일 등의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다양한 미디어파일을 업로드 할 수 있는 기능을 가지고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923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원하는 시간을 설정해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타임레터를</a:t>
            </a:r>
            <a:r>
              <a:rPr lang="ko-KR" altLang="en-US" dirty="0" smtClean="0"/>
              <a:t> 미래에서 받아볼 수 있는 기능을 가졌습니다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선택적으로 </a:t>
            </a:r>
            <a:r>
              <a:rPr lang="ko-KR" altLang="en-US" dirty="0" err="1" smtClean="0"/>
              <a:t>의미있는</a:t>
            </a:r>
            <a:r>
              <a:rPr lang="ko-KR" altLang="en-US" dirty="0" smtClean="0"/>
              <a:t> 장소를 오픈 장소로 설정하게 된다면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오픈 날짜가 지난 후 오픈 장소에서만 </a:t>
            </a:r>
            <a:r>
              <a:rPr lang="ko-KR" altLang="en-US" dirty="0" err="1" smtClean="0"/>
              <a:t>타임레터를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열어볼 수 있는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스페셜한</a:t>
            </a:r>
            <a:r>
              <a:rPr lang="ko-KR" altLang="en-US" dirty="0" smtClean="0"/>
              <a:t> 기능을 기획하였습니다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91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오픈 장소를 설정한 캡슐은 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지도 위에 그 위치를 표시해 주어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140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6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누군가에게 메시지가 전송됐다는 알림에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타임레터의</a:t>
            </a:r>
            <a:r>
              <a:rPr lang="ko-KR" altLang="en-US" dirty="0" smtClean="0"/>
              <a:t> 오픈 시간을 기다리며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누군가와 함께 했던 기억을 더듬어 볼 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40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Sns</a:t>
            </a:r>
            <a:r>
              <a:rPr lang="ko-KR" altLang="en-US" dirty="0" smtClean="0"/>
              <a:t>와 같은 공개적인 장소에 게시하는 글이 아닌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상대방과 나의 </a:t>
            </a:r>
            <a:r>
              <a:rPr lang="ko-KR" altLang="en-US" dirty="0" err="1" smtClean="0"/>
              <a:t>프라이빗한</a:t>
            </a:r>
            <a:r>
              <a:rPr lang="ko-KR" altLang="en-US" dirty="0" smtClean="0"/>
              <a:t> 공간에서 주고 받는 메시지는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나의 생각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경험을 진솔하게 기록할 수 있을 것이며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상대방과의 관계에서 좀더 특별한 의미를 부여해 줄 수 있을 것입니다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38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en-US" altLang="ko-KR" dirty="0" smtClean="0"/>
              <a:t>Spring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을 이용하여 </a:t>
            </a:r>
            <a:r>
              <a:rPr lang="en-US" altLang="ko-KR" baseline="0" dirty="0" smtClean="0"/>
              <a:t>Backend</a:t>
            </a:r>
            <a:r>
              <a:rPr lang="ko-KR" altLang="en-US" baseline="0" dirty="0" smtClean="0"/>
              <a:t>를 구축하고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Frontend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Framework</a:t>
            </a:r>
            <a:r>
              <a:rPr lang="ko-KR" altLang="en-US" baseline="0" dirty="0" smtClean="0"/>
              <a:t>로는 </a:t>
            </a:r>
            <a:r>
              <a:rPr lang="en-US" altLang="ko-KR" baseline="0" dirty="0" smtClean="0"/>
              <a:t>React</a:t>
            </a:r>
            <a:r>
              <a:rPr lang="ko-KR" altLang="en-US" baseline="0" dirty="0" smtClean="0"/>
              <a:t>를 채택하여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모바일 웹 서비스를 구축할 것입니다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09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자율 프로젝트 </a:t>
            </a:r>
            <a:r>
              <a:rPr lang="en-US" altLang="ko-KR" dirty="0" smtClean="0"/>
              <a:t>5</a:t>
            </a:r>
            <a:r>
              <a:rPr lang="ko-KR" altLang="en-US" dirty="0" smtClean="0"/>
              <a:t>조의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팀 소개가</a:t>
            </a:r>
            <a:r>
              <a:rPr lang="ko-KR" altLang="en-US" baseline="0" dirty="0" smtClean="0"/>
              <a:t> 있겠습니다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팀명은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캐터피로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애벌레가 성충인 나비가 </a:t>
            </a:r>
            <a:r>
              <a:rPr lang="ko-KR" altLang="en-US" baseline="0" dirty="0" err="1" smtClean="0"/>
              <a:t>되기위해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인고의 시간을 거쳐 변태를 함과 마찬가지로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주니어 </a:t>
            </a:r>
            <a:r>
              <a:rPr lang="ko-KR" altLang="en-US" baseline="0" dirty="0" err="1" smtClean="0"/>
              <a:t>개발자로써</a:t>
            </a:r>
            <a:r>
              <a:rPr lang="ko-KR" altLang="en-US" baseline="0" dirty="0" smtClean="0"/>
              <a:t> 나비가 되기를 꿈꾸는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아직은 애벌레인 저희 팀의 꿈을 담아 팀 이름을 선정하였습니다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38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백엔드를</a:t>
            </a:r>
            <a:r>
              <a:rPr lang="ko-KR" altLang="en-US" dirty="0" smtClean="0"/>
              <a:t> 역할 해줄 </a:t>
            </a:r>
            <a:r>
              <a:rPr lang="ko-KR" altLang="en-US" dirty="0" err="1" smtClean="0"/>
              <a:t>조현섭</a:t>
            </a:r>
            <a:r>
              <a:rPr lang="ko-KR" altLang="en-US" dirty="0" smtClean="0"/>
              <a:t> 팀장과 장민호</a:t>
            </a:r>
            <a:r>
              <a:rPr lang="ko-KR" altLang="en-US" baseline="0" dirty="0" smtClean="0"/>
              <a:t> 팀원이 있으며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프론트엔드의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안세익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이혜진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이대헌</a:t>
            </a:r>
            <a:r>
              <a:rPr lang="ko-KR" altLang="en-US" baseline="0" dirty="0" smtClean="0"/>
              <a:t> 팀원이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캐터피가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시간이지나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버터풀로</a:t>
            </a:r>
            <a:r>
              <a:rPr lang="ko-KR" altLang="en-US" baseline="0" dirty="0" smtClean="0"/>
              <a:t> 진화하며 하늘을 나는 존재가 되는 것 </a:t>
            </a:r>
            <a:r>
              <a:rPr lang="ko-KR" altLang="en-US" baseline="0" dirty="0" err="1" smtClean="0"/>
              <a:t>처럼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저희 서비스 역시 시간으로 하여금 사용자의 </a:t>
            </a:r>
            <a:r>
              <a:rPr lang="ko-KR" altLang="en-US" baseline="0" dirty="0" err="1" smtClean="0"/>
              <a:t>메세지에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특별한 가치를 부여 해 줄 수 있을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29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</a:t>
            </a:r>
            <a:r>
              <a:rPr lang="ko-KR" altLang="en-US" dirty="0" err="1" smtClean="0"/>
              <a:t>기획배경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메인기능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기대효과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개발계획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팀원소개를</a:t>
            </a:r>
            <a:r>
              <a:rPr lang="ko-KR" altLang="en-US" dirty="0" smtClean="0"/>
              <a:t> 순서로 진행될 예정입니다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821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자율 프로젝트 </a:t>
            </a:r>
            <a:r>
              <a:rPr lang="en-US" altLang="ko-KR" dirty="0" smtClean="0"/>
              <a:t>5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캐터피의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타임레터</a:t>
            </a:r>
            <a:r>
              <a:rPr lang="ko-KR" altLang="en-US" dirty="0" smtClean="0"/>
              <a:t> 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4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싸피에</a:t>
            </a:r>
            <a:r>
              <a:rPr lang="ko-KR" altLang="en-US" dirty="0" smtClean="0"/>
              <a:t> 입교하고 어느덧 마지막 프로젝트를 남겨두고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0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년간 개개인은 </a:t>
            </a:r>
            <a:r>
              <a:rPr lang="ko-KR" altLang="en-US" dirty="0" err="1" smtClean="0"/>
              <a:t>싸피에서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여러가지 경험을 하고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여러가지 배움을 가지고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여러 사람들을 만나 추억을 쌓을 수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두달</a:t>
            </a:r>
            <a:r>
              <a:rPr lang="ko-KR" altLang="en-US" dirty="0" smtClean="0"/>
              <a:t> 뒤</a:t>
            </a:r>
            <a:r>
              <a:rPr lang="ko-KR" altLang="en-US" baseline="0" dirty="0" smtClean="0"/>
              <a:t> 아카데미를 졸업하면 모두가 스스로 자리를 찾아 </a:t>
            </a:r>
            <a:r>
              <a:rPr lang="ko-KR" altLang="en-US" baseline="0" dirty="0" err="1" smtClean="0"/>
              <a:t>흝어질</a:t>
            </a:r>
            <a:r>
              <a:rPr lang="ko-KR" altLang="en-US" baseline="0" dirty="0" smtClean="0"/>
              <a:t>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ㄱ래서</a:t>
            </a:r>
            <a:r>
              <a:rPr lang="ko-KR" altLang="en-US" baseline="0" dirty="0" smtClean="0"/>
              <a:t> 저희는 마지막 프로젝트를 통해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우리들의 소중한 이야기를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년뒤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혹은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년뒤</a:t>
            </a:r>
            <a:r>
              <a:rPr lang="en-US" altLang="ko-KR" baseline="0" dirty="0" smtClean="0"/>
              <a:t>,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잊혀지지 않을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소중한 기억으로 남게 해줄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서비스를 기획하게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593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여러분은</a:t>
            </a:r>
            <a:r>
              <a:rPr lang="ko-KR" altLang="en-US" baseline="0" dirty="0" smtClean="0"/>
              <a:t> 각자 어린시절 타임캡슐을 심어본 경험이 있나요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저는 초등학생 시절 친구들과 함께 편지나 작은 물</a:t>
            </a:r>
            <a:r>
              <a:rPr lang="ko-KR" altLang="en-US" baseline="0" dirty="0" smtClean="0"/>
              <a:t>건</a:t>
            </a:r>
            <a:r>
              <a:rPr lang="ko-KR" altLang="en-US" baseline="0" dirty="0" smtClean="0"/>
              <a:t>을 담아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타임캡슐을 심어보았습니다</a:t>
            </a:r>
            <a:r>
              <a:rPr lang="en-US" altLang="ko-KR" baseline="0" dirty="0" smtClean="0"/>
              <a:t>. 10</a:t>
            </a:r>
            <a:r>
              <a:rPr lang="ko-KR" altLang="en-US" baseline="0" dirty="0" smtClean="0"/>
              <a:t>년 뒤 같은 자리에서 만나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캡슐을 </a:t>
            </a:r>
            <a:r>
              <a:rPr lang="ko-KR" altLang="en-US" baseline="0" dirty="0" err="1" smtClean="0"/>
              <a:t>열어보기로</a:t>
            </a:r>
            <a:r>
              <a:rPr lang="ko-KR" altLang="en-US" baseline="0" dirty="0" smtClean="0"/>
              <a:t> 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잊혀졌지만 저에게는 소중한 기억으로 </a:t>
            </a:r>
            <a:r>
              <a:rPr lang="ko-KR" altLang="en-US" baseline="0" dirty="0" err="1" smtClean="0"/>
              <a:t>남아았습니다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1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영화 엽기적인 그녀 에서 역시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작중에서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견우와 그녀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는 함께 타임캡슐을 심었고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그것을 확인하면서 그녀를 그리워하는 견우의 모습을 연출하였습니</a:t>
            </a:r>
            <a:r>
              <a:rPr lang="ko-KR" altLang="en-US" dirty="0" smtClean="0"/>
              <a:t>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이처럼 </a:t>
            </a:r>
            <a:r>
              <a:rPr lang="ko-KR" altLang="en-US" dirty="0" err="1" smtClean="0"/>
              <a:t>의미있는</a:t>
            </a:r>
            <a:r>
              <a:rPr lang="ko-KR" altLang="en-US" dirty="0" smtClean="0"/>
              <a:t> 메시지를 상대에게 전달하고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09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사진에 </a:t>
            </a:r>
            <a:r>
              <a:rPr lang="en-US" altLang="ko-KR" dirty="0" err="1" smtClean="0"/>
              <a:t>ufo</a:t>
            </a:r>
            <a:r>
              <a:rPr lang="ko-KR" altLang="en-US" dirty="0" smtClean="0"/>
              <a:t>가 보이시나요</a:t>
            </a:r>
            <a:r>
              <a:rPr lang="en-US" altLang="ko-KR" dirty="0" smtClean="0"/>
              <a:t>?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ufo</a:t>
            </a:r>
            <a:r>
              <a:rPr lang="ko-KR" altLang="en-US" baseline="0" dirty="0" smtClean="0"/>
              <a:t>는 여러분의 편지를 시간여행 시켜줄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사용자의 이야기를 전달하는데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시간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이라는 특수한 조건을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가미하여 추억을 회상하고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감동을 주고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재미를 줄 수 있는 기능을 선보이고자 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83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타임 레터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소중한 추억을 담아 미래로 보내는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비동시성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메세징</a:t>
            </a:r>
            <a:r>
              <a:rPr lang="ko-KR" altLang="en-US" dirty="0" smtClean="0"/>
              <a:t> 서비스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E8FD2-9F5D-4A4F-B41F-FB3BCC87478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8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122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9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3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53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050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17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72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0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2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6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9702B-7F12-44B9-BF36-187B38D06E3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AFE79-A68F-4BE8-AF83-AD9E524E1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3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1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1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.png"/><Relationship Id="rId9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49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1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.pn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5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9093" y="-57502"/>
            <a:ext cx="12631447" cy="7015274"/>
            <a:chOff x="-553639" y="-86253"/>
            <a:chExt cx="18947170" cy="10522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3639" y="-86253"/>
              <a:ext cx="18947170" cy="10522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9425" y="2401924"/>
            <a:ext cx="4360971" cy="22732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9051" y="4364141"/>
            <a:ext cx="1383897" cy="8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3" y="451087"/>
            <a:ext cx="1199039" cy="319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0192" y="486891"/>
            <a:ext cx="906661" cy="3161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73585" y="3803067"/>
            <a:ext cx="4067013" cy="2620534"/>
            <a:chOff x="5810377" y="5704600"/>
            <a:chExt cx="6100519" cy="39308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0377" y="5704600"/>
              <a:ext cx="6100519" cy="39308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740" y="3803067"/>
            <a:ext cx="3975402" cy="2610849"/>
            <a:chOff x="-58111" y="5704600"/>
            <a:chExt cx="5963103" cy="39162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8111" y="5704600"/>
              <a:ext cx="5963103" cy="39162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81991" y="3803067"/>
            <a:ext cx="4308486" cy="2620534"/>
            <a:chOff x="11822986" y="5704600"/>
            <a:chExt cx="6462729" cy="39308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2986" y="5704600"/>
              <a:ext cx="6462729" cy="39308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06328" y="1194412"/>
            <a:ext cx="4404657" cy="9142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459" y="2816633"/>
            <a:ext cx="2736529" cy="4571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32872" y="2790160"/>
            <a:ext cx="3669167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04105" y="2784887"/>
            <a:ext cx="2963261" cy="4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500" y="2851140"/>
            <a:ext cx="3635249" cy="2550125"/>
            <a:chOff x="1034250" y="4276710"/>
            <a:chExt cx="5452874" cy="3825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250" y="4276710"/>
              <a:ext cx="5452874" cy="38251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40251" y="1441214"/>
            <a:ext cx="4087571" cy="4644838"/>
            <a:chOff x="9660377" y="2161820"/>
            <a:chExt cx="6131356" cy="69672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0377" y="2161820"/>
              <a:ext cx="6131356" cy="69672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354" y="451087"/>
            <a:ext cx="1150617" cy="3195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344" y="689239"/>
            <a:ext cx="1659854" cy="14967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5356" y="1216321"/>
            <a:ext cx="3461705" cy="701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64802" y="2377035"/>
            <a:ext cx="838469" cy="746954"/>
            <a:chOff x="12097203" y="3565552"/>
            <a:chExt cx="1257704" cy="11204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97203" y="3565552"/>
              <a:ext cx="1257704" cy="1120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50731" y="3428572"/>
            <a:ext cx="1952866" cy="576095"/>
            <a:chOff x="11326096" y="5142857"/>
            <a:chExt cx="2929299" cy="864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6096" y="5142857"/>
              <a:ext cx="2929299" cy="864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50731" y="4090800"/>
            <a:ext cx="1952866" cy="576095"/>
            <a:chOff x="11326096" y="6136199"/>
            <a:chExt cx="2929299" cy="864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6096" y="6136199"/>
              <a:ext cx="2929299" cy="864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50731" y="4811865"/>
            <a:ext cx="1952866" cy="576095"/>
            <a:chOff x="11326096" y="7217797"/>
            <a:chExt cx="2929299" cy="864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6096" y="7217797"/>
              <a:ext cx="2929299" cy="864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77949" y="3470994"/>
            <a:ext cx="1512132" cy="52597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57629" y="4142322"/>
            <a:ext cx="1414388" cy="52597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1852" y="4839909"/>
            <a:ext cx="1549065" cy="5259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92750" y="2377035"/>
            <a:ext cx="4114286" cy="1306671"/>
            <a:chOff x="3739124" y="3565552"/>
            <a:chExt cx="6171429" cy="19600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39124" y="3565552"/>
              <a:ext cx="6171429" cy="1960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537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4" y="451087"/>
            <a:ext cx="1150617" cy="3195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344" y="689242"/>
            <a:ext cx="1582419" cy="14967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5356" y="1216321"/>
            <a:ext cx="3512547" cy="701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4841" y="5363948"/>
            <a:ext cx="781620" cy="521091"/>
            <a:chOff x="4012262" y="8045921"/>
            <a:chExt cx="1172430" cy="7816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60000">
              <a:off x="4012262" y="8045921"/>
              <a:ext cx="1172430" cy="781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4023" y="2585717"/>
            <a:ext cx="3754704" cy="1614255"/>
            <a:chOff x="651035" y="3878575"/>
            <a:chExt cx="5632056" cy="24213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60000">
              <a:off x="651035" y="3878575"/>
              <a:ext cx="5632056" cy="24213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9328" y="3853612"/>
            <a:ext cx="719511" cy="795491"/>
            <a:chOff x="3328992" y="5780418"/>
            <a:chExt cx="1079266" cy="11932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80000">
              <a:off x="3328992" y="5780418"/>
              <a:ext cx="1079266" cy="11932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6651" y="4643593"/>
            <a:ext cx="855485" cy="726419"/>
            <a:chOff x="2604976" y="6965390"/>
            <a:chExt cx="1283227" cy="10896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60000">
              <a:off x="2604976" y="6965390"/>
              <a:ext cx="1283227" cy="10896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9559" y="4254860"/>
            <a:ext cx="834211" cy="833877"/>
            <a:chOff x="4304338" y="6382289"/>
            <a:chExt cx="1251317" cy="12508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4338" y="6382289"/>
              <a:ext cx="1251317" cy="12508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72289" y="2944687"/>
            <a:ext cx="3698421" cy="1306671"/>
            <a:chOff x="4908433" y="4417030"/>
            <a:chExt cx="5547631" cy="19600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08433" y="4417030"/>
              <a:ext cx="5547631" cy="19600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8990" y="1870476"/>
            <a:ext cx="4510693" cy="4383985"/>
            <a:chOff x="10858485" y="2805714"/>
            <a:chExt cx="6766039" cy="6575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58485" y="2805714"/>
              <a:ext cx="6766039" cy="65759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87192" y="2540215"/>
            <a:ext cx="1442307" cy="1172703"/>
            <a:chOff x="11530788" y="3810322"/>
            <a:chExt cx="2163460" cy="17590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30788" y="3810322"/>
              <a:ext cx="2163460" cy="17590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87192" y="4246533"/>
            <a:ext cx="1442307" cy="1374519"/>
            <a:chOff x="11530788" y="6369800"/>
            <a:chExt cx="2163460" cy="20617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30788" y="6369800"/>
              <a:ext cx="2163460" cy="206177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5980" y="2825983"/>
            <a:ext cx="2030755" cy="52597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25980" y="4643752"/>
            <a:ext cx="2030755" cy="52597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789272" y="3906757"/>
            <a:ext cx="3410129" cy="21844"/>
            <a:chOff x="11683908" y="5860136"/>
            <a:chExt cx="5115194" cy="3276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83908" y="5860136"/>
              <a:ext cx="5115194" cy="32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74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4" y="451087"/>
            <a:ext cx="1150617" cy="3195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344" y="689242"/>
            <a:ext cx="1564673" cy="14967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5356" y="1216321"/>
            <a:ext cx="3512545" cy="701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08694" y="2243902"/>
            <a:ext cx="6592257" cy="3544530"/>
            <a:chOff x="4213040" y="3365853"/>
            <a:chExt cx="9888385" cy="53167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3040" y="3365853"/>
              <a:ext cx="9888385" cy="53167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6884" y="2987957"/>
            <a:ext cx="763483" cy="293743"/>
            <a:chOff x="5440325" y="4481936"/>
            <a:chExt cx="1145225" cy="4406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0325" y="4481936"/>
              <a:ext cx="1145225" cy="440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26085" y="3281700"/>
            <a:ext cx="763483" cy="293743"/>
            <a:chOff x="11889127" y="4922550"/>
            <a:chExt cx="1145225" cy="4406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9127" y="4922550"/>
              <a:ext cx="1145225" cy="4406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3497" y="3106077"/>
            <a:ext cx="763483" cy="293743"/>
            <a:chOff x="8570245" y="4659116"/>
            <a:chExt cx="1145225" cy="4406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0245" y="4659116"/>
              <a:ext cx="1145225" cy="4406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45104" y="3896134"/>
            <a:ext cx="181211" cy="299248"/>
            <a:chOff x="11017655" y="5844201"/>
            <a:chExt cx="271817" cy="4488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7655" y="5844201"/>
              <a:ext cx="271817" cy="448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44384" y="3565714"/>
            <a:ext cx="763483" cy="293743"/>
            <a:chOff x="10566575" y="5348571"/>
            <a:chExt cx="1145225" cy="4406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6575" y="5348571"/>
              <a:ext cx="1145225" cy="4406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04633" y="3497143"/>
            <a:ext cx="181211" cy="299248"/>
            <a:chOff x="9006948" y="5245714"/>
            <a:chExt cx="271817" cy="4488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6948" y="5245714"/>
              <a:ext cx="271817" cy="4488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17221" y="3646767"/>
            <a:ext cx="181211" cy="299248"/>
            <a:chOff x="12325831" y="5470150"/>
            <a:chExt cx="271817" cy="4488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25831" y="5470150"/>
              <a:ext cx="271817" cy="4488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18019" y="3428571"/>
            <a:ext cx="181211" cy="299248"/>
            <a:chOff x="5877028" y="5142857"/>
            <a:chExt cx="271817" cy="4488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7028" y="5142857"/>
              <a:ext cx="271817" cy="448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361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4" y="451087"/>
            <a:ext cx="1150617" cy="3195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344" y="689242"/>
            <a:ext cx="1550155" cy="14967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6185" y="1279589"/>
            <a:ext cx="2117636" cy="701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3886" y="3543577"/>
            <a:ext cx="1706223" cy="2009543"/>
            <a:chOff x="725828" y="5315364"/>
            <a:chExt cx="2559335" cy="30143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828" y="5315364"/>
              <a:ext cx="2559335" cy="30143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0233" y="2643025"/>
            <a:ext cx="3932300" cy="1053573"/>
            <a:chOff x="2595349" y="3964537"/>
            <a:chExt cx="5898450" cy="1580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5349" y="3964537"/>
              <a:ext cx="5898450" cy="15803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9222" y="2911261"/>
            <a:ext cx="3744605" cy="5515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26325" y="1338074"/>
            <a:ext cx="4812579" cy="4682281"/>
            <a:chOff x="10089487" y="2007111"/>
            <a:chExt cx="7218869" cy="70234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9487" y="2007111"/>
              <a:ext cx="7218869" cy="70234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80312" y="1921081"/>
            <a:ext cx="2594080" cy="1389443"/>
            <a:chOff x="11670468" y="2881622"/>
            <a:chExt cx="3891120" cy="20841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70468" y="2881622"/>
              <a:ext cx="3891120" cy="20841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50932" y="4548348"/>
            <a:ext cx="377872" cy="331602"/>
            <a:chOff x="11476398" y="6822522"/>
            <a:chExt cx="566808" cy="4974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76398" y="6822522"/>
              <a:ext cx="566808" cy="497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50933" y="4548348"/>
            <a:ext cx="2992115" cy="822089"/>
            <a:chOff x="11476398" y="6822522"/>
            <a:chExt cx="4488173" cy="123313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476398" y="7410914"/>
              <a:ext cx="566808" cy="508971"/>
              <a:chOff x="11476398" y="7410914"/>
              <a:chExt cx="566808" cy="50897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76398" y="7410914"/>
                <a:ext cx="566808" cy="50897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72049" y="6762953"/>
              <a:ext cx="4033902" cy="146935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35103" y="3503863"/>
            <a:ext cx="3837865" cy="4765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92313" y="4075931"/>
            <a:ext cx="1127271" cy="4765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90109" y="4714149"/>
            <a:ext cx="4388447" cy="801819"/>
            <a:chOff x="3285163" y="7071223"/>
            <a:chExt cx="6582671" cy="12027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85163" y="7071223"/>
              <a:ext cx="6582671" cy="12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07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354" y="451087"/>
            <a:ext cx="1103549" cy="3195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551416"/>
            <a:ext cx="4114286" cy="2829386"/>
            <a:chOff x="0" y="3827124"/>
            <a:chExt cx="6171429" cy="42440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27124"/>
              <a:ext cx="6171429" cy="42440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862" y="1162842"/>
            <a:ext cx="2113738" cy="7018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14286" y="2551416"/>
            <a:ext cx="4114286" cy="2829386"/>
            <a:chOff x="6171429" y="3827124"/>
            <a:chExt cx="6171429" cy="42440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1429" y="3827124"/>
              <a:ext cx="6171429" cy="42440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8572" y="2551416"/>
            <a:ext cx="3961905" cy="2829386"/>
            <a:chOff x="12342857" y="3827124"/>
            <a:chExt cx="5942857" cy="42440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2857" y="3827124"/>
              <a:ext cx="5942857" cy="4244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315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4" y="451087"/>
            <a:ext cx="1103549" cy="3195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52220" y="995042"/>
            <a:ext cx="4780457" cy="4910218"/>
            <a:chOff x="9528329" y="1492563"/>
            <a:chExt cx="7170685" cy="7365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8329" y="1492563"/>
              <a:ext cx="7170685" cy="7365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750" y="995042"/>
            <a:ext cx="10878155" cy="4910218"/>
            <a:chOff x="991124" y="1492563"/>
            <a:chExt cx="16317233" cy="73653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124" y="1492563"/>
              <a:ext cx="16317233" cy="73653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3977" y="1204650"/>
            <a:ext cx="3538759" cy="264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4" y="451087"/>
            <a:ext cx="1103549" cy="3195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0750" y="973463"/>
            <a:ext cx="4419369" cy="4910218"/>
            <a:chOff x="991124" y="1460194"/>
            <a:chExt cx="6629054" cy="7365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124" y="1460194"/>
              <a:ext cx="6629054" cy="7365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750" y="973463"/>
            <a:ext cx="10878155" cy="4910218"/>
            <a:chOff x="991124" y="1460194"/>
            <a:chExt cx="16317233" cy="73653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124" y="1460194"/>
              <a:ext cx="16317233" cy="73653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09235" y="1173374"/>
            <a:ext cx="4637731" cy="347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4" y="451087"/>
            <a:ext cx="1152818" cy="319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9493" y="486891"/>
            <a:ext cx="2735000" cy="3161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990600"/>
            <a:ext cx="9315450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2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354" y="451087"/>
            <a:ext cx="1152818" cy="319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99493" y="486891"/>
            <a:ext cx="2731343" cy="3161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203" y="1041400"/>
            <a:ext cx="10077397" cy="4927443"/>
            <a:chOff x="3011962" y="2424601"/>
            <a:chExt cx="11913145" cy="54365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1962" y="2424601"/>
              <a:ext cx="11913145" cy="5436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8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4" y="451087"/>
            <a:ext cx="1060714" cy="3195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4096" y="2410120"/>
            <a:ext cx="2242850" cy="2242850"/>
            <a:chOff x="1686143" y="3615179"/>
            <a:chExt cx="3364275" cy="336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143" y="3615179"/>
              <a:ext cx="3364275" cy="336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7086" y="2410120"/>
            <a:ext cx="2242850" cy="2242850"/>
            <a:chOff x="4750628" y="3615179"/>
            <a:chExt cx="3364275" cy="336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0628" y="3615179"/>
              <a:ext cx="3364275" cy="33642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10075" y="2410120"/>
            <a:ext cx="2242850" cy="2242850"/>
            <a:chOff x="7815112" y="3615179"/>
            <a:chExt cx="3364275" cy="336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112" y="3615179"/>
              <a:ext cx="3364275" cy="33642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3065" y="2410120"/>
            <a:ext cx="2242850" cy="2242850"/>
            <a:chOff x="10879597" y="3615179"/>
            <a:chExt cx="3364275" cy="33642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9597" y="3615179"/>
              <a:ext cx="3364275" cy="33642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6054" y="2410120"/>
            <a:ext cx="2242850" cy="2242850"/>
            <a:chOff x="13944081" y="3615179"/>
            <a:chExt cx="3364275" cy="33642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44081" y="3615179"/>
              <a:ext cx="3364275" cy="336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35345" y="3336402"/>
            <a:ext cx="2035919" cy="5028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2676" y="3337040"/>
            <a:ext cx="2029773" cy="50284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80814" y="3350912"/>
            <a:ext cx="2042624" cy="5028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4104" y="3327752"/>
            <a:ext cx="2035361" cy="50284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81610" y="3324231"/>
            <a:ext cx="2030891" cy="50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354" y="451087"/>
            <a:ext cx="1149939" cy="3195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1167" y="3428572"/>
            <a:ext cx="7115903" cy="2009939"/>
            <a:chOff x="4051751" y="5142857"/>
            <a:chExt cx="10673854" cy="3014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1751" y="5142857"/>
              <a:ext cx="10673854" cy="30149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66544" y="1801977"/>
            <a:ext cx="5013693" cy="1340560"/>
          </a:xfrm>
          <a:prstGeom prst="rect">
            <a:avLst/>
          </a:prstGeom>
        </p:spPr>
      </p:pic>
      <p:pic>
        <p:nvPicPr>
          <p:cNvPr id="3" name="윤도현-나는나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0445" y="6223000"/>
            <a:ext cx="324909" cy="3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3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4" y="451087"/>
            <a:ext cx="1149939" cy="3195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496" y="1048325"/>
            <a:ext cx="4549163" cy="2926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46382" y="1523810"/>
            <a:ext cx="2776497" cy="2728297"/>
            <a:chOff x="9519573" y="2285714"/>
            <a:chExt cx="4164746" cy="40924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9573" y="2285714"/>
              <a:ext cx="4164746" cy="4092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2258" y="2129461"/>
            <a:ext cx="2828249" cy="2734391"/>
            <a:chOff x="7398387" y="3194192"/>
            <a:chExt cx="4242373" cy="41015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8387" y="3194192"/>
              <a:ext cx="4242373" cy="41015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67422" y="2641505"/>
            <a:ext cx="3007082" cy="2753611"/>
            <a:chOff x="4901133" y="3962256"/>
            <a:chExt cx="4510623" cy="41304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1133" y="3962256"/>
              <a:ext cx="4510623" cy="41304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0564" y="3385445"/>
            <a:ext cx="2866205" cy="2624610"/>
            <a:chOff x="2535846" y="5078167"/>
            <a:chExt cx="4299308" cy="3936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5846" y="5078167"/>
              <a:ext cx="4299308" cy="3936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3960808"/>
            <a:ext cx="2805051" cy="2568609"/>
            <a:chOff x="0" y="5941211"/>
            <a:chExt cx="4207576" cy="38529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941211"/>
              <a:ext cx="4207576" cy="38529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89981" y="232873"/>
            <a:ext cx="2581875" cy="2581875"/>
            <a:chOff x="13934970" y="349308"/>
            <a:chExt cx="3872813" cy="38728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80000">
              <a:off x="13934970" y="349308"/>
              <a:ext cx="3872813" cy="387281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0305" y="6006969"/>
            <a:ext cx="973631" cy="5802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77248" y="5520625"/>
            <a:ext cx="973629" cy="58147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16347" y="4958594"/>
            <a:ext cx="985427" cy="5814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06753" y="4411229"/>
            <a:ext cx="974191" cy="58147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87133" y="3721203"/>
            <a:ext cx="980371" cy="5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8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9093" y="-57502"/>
            <a:ext cx="12631447" cy="7015274"/>
            <a:chOff x="-553639" y="-86253"/>
            <a:chExt cx="18947170" cy="10522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3639" y="-86253"/>
              <a:ext cx="18947170" cy="10522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9425" y="2768503"/>
            <a:ext cx="3594651" cy="135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0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353" y="451087"/>
            <a:ext cx="1199039" cy="319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99493" y="486891"/>
            <a:ext cx="2728905" cy="3161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1762" y="0"/>
            <a:ext cx="12480407" cy="7020229"/>
            <a:chOff x="-122644" y="0"/>
            <a:chExt cx="18720611" cy="105303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2644" y="0"/>
              <a:ext cx="18720611" cy="105303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54526" y="2577113"/>
            <a:ext cx="5950027" cy="1598892"/>
          </a:xfrm>
          <a:prstGeom prst="rect">
            <a:avLst/>
          </a:prstGeom>
        </p:spPr>
      </p:pic>
      <p:pic>
        <p:nvPicPr>
          <p:cNvPr id="4" name="y2mate (mp3cut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600" y="6533092"/>
            <a:ext cx="324909" cy="3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3636" numSld="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3" y="451087"/>
            <a:ext cx="1199039" cy="319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9493" y="486891"/>
            <a:ext cx="2728905" cy="3161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9380" y="0"/>
            <a:ext cx="12319856" cy="6849201"/>
            <a:chOff x="-194070" y="0"/>
            <a:chExt cx="18479784" cy="102738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4070" y="0"/>
              <a:ext cx="18479784" cy="1027380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2622" y="2485601"/>
            <a:ext cx="5309421" cy="244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3" y="451087"/>
            <a:ext cx="1199039" cy="319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9493" y="486891"/>
            <a:ext cx="2728905" cy="3161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127"/>
            <a:ext cx="12190476" cy="6900269"/>
            <a:chOff x="0" y="-64690"/>
            <a:chExt cx="18285714" cy="103504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64690"/>
              <a:ext cx="18285714" cy="103504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2621" y="2287554"/>
            <a:ext cx="4991543" cy="19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3" y="451087"/>
            <a:ext cx="1199039" cy="319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9493" y="486891"/>
            <a:ext cx="2728905" cy="3161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658" y="6204070"/>
            <a:ext cx="10887333" cy="36945"/>
            <a:chOff x="957987" y="9306104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987" y="9306104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7924" y="1188141"/>
            <a:ext cx="3544759" cy="1137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48376" y="2534419"/>
            <a:ext cx="3423089" cy="3423089"/>
            <a:chOff x="6222563" y="3801628"/>
            <a:chExt cx="5134634" cy="51346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00000">
              <a:off x="6222563" y="3801628"/>
              <a:ext cx="5134634" cy="5134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7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3" y="451087"/>
            <a:ext cx="1199039" cy="319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9493" y="486891"/>
            <a:ext cx="2728905" cy="3161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658" y="6204070"/>
            <a:ext cx="10887333" cy="36945"/>
            <a:chOff x="957987" y="9306104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987" y="9306104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7924" y="1188141"/>
            <a:ext cx="3544759" cy="1137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52651" y="3036430"/>
            <a:ext cx="4191667" cy="2541269"/>
            <a:chOff x="5778976" y="4554644"/>
            <a:chExt cx="6287500" cy="38119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8976" y="4554644"/>
              <a:ext cx="6287500" cy="38119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751" y="3036430"/>
            <a:ext cx="3929320" cy="2541269"/>
            <a:chOff x="-43127" y="4554644"/>
            <a:chExt cx="5893980" cy="38119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3127" y="4554644"/>
              <a:ext cx="5893980" cy="3811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05983" y="3036430"/>
            <a:ext cx="4184493" cy="2541269"/>
            <a:chOff x="12008974" y="4554644"/>
            <a:chExt cx="6276740" cy="38119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8974" y="4554644"/>
              <a:ext cx="6276740" cy="3811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052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3" y="451087"/>
            <a:ext cx="1199039" cy="319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9493" y="486891"/>
            <a:ext cx="2728905" cy="3161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658" y="6204070"/>
            <a:ext cx="10887333" cy="36945"/>
            <a:chOff x="957987" y="9306104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987" y="9306104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50032" y="963358"/>
            <a:ext cx="3890412" cy="3197362"/>
            <a:chOff x="6225048" y="1445036"/>
            <a:chExt cx="5835618" cy="47960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5048" y="1445036"/>
              <a:ext cx="5835618" cy="47960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5511" y="4933516"/>
            <a:ext cx="8173335" cy="1213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69054" y="2903726"/>
            <a:ext cx="1680730" cy="1719869"/>
            <a:chOff x="7903580" y="4355588"/>
            <a:chExt cx="2521095" cy="25798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3580" y="4355588"/>
              <a:ext cx="2521095" cy="25798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73634" y="1421480"/>
            <a:ext cx="1045917" cy="1359039"/>
            <a:chOff x="4610450" y="2132219"/>
            <a:chExt cx="1568875" cy="20385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20000">
              <a:off x="4610450" y="2132219"/>
              <a:ext cx="1568875" cy="20385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40444" y="1126067"/>
            <a:ext cx="1556300" cy="1435972"/>
            <a:chOff x="12060666" y="1689100"/>
            <a:chExt cx="2334450" cy="21539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60666" y="1689100"/>
              <a:ext cx="2334450" cy="2153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0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53" y="451087"/>
            <a:ext cx="1199039" cy="319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9493" y="486891"/>
            <a:ext cx="2731343" cy="3161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572" y="813972"/>
            <a:ext cx="10887333" cy="36945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572" y="6049106"/>
            <a:ext cx="10887333" cy="36945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29789" y="3855894"/>
            <a:ext cx="7610331" cy="5485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3291" y="2742874"/>
            <a:ext cx="3288055" cy="914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2470" y="2734915"/>
            <a:ext cx="2057086" cy="2947992"/>
            <a:chOff x="13938704" y="4102373"/>
            <a:chExt cx="3085629" cy="4421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00000">
              <a:off x="13938704" y="4102373"/>
              <a:ext cx="3085629" cy="4421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101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와이드스크린</PresentationFormat>
  <Paragraphs>142</Paragraphs>
  <Slides>22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</cp:revision>
  <dcterms:created xsi:type="dcterms:W3CDTF">2021-04-23T02:19:28Z</dcterms:created>
  <dcterms:modified xsi:type="dcterms:W3CDTF">2021-04-23T02:20:06Z</dcterms:modified>
</cp:coreProperties>
</file>